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6BA07-AA7D-00B2-986D-D7B3DF96E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A898F4-A697-9276-1DFF-4C3F87FB1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20CF79-11A8-BD15-58C1-78CAB5D7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A7E6A-127D-9CEC-E469-648715B8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910180-5383-C125-EC8C-AB2983FC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695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02BA2-1FA1-CCCA-F300-416866D12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76DFA0-1DF1-DE1A-3965-D6D8E82FA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91A39-757F-5291-D7F8-072B3288D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E223D8-A23D-F68C-6F65-5020EF98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23F4A-2165-D0CF-F91D-71FDFB91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328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01954C-9754-99FC-F3B7-0329FFF7C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630841-2A5F-90C1-1D8B-4A8A45C41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7784B9-DEC1-46A1-0D4C-DAB95C57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DEF39E-4EF8-CFB9-72B0-22B15CF7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F4C2FF-50B1-EA8F-C519-2589927D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9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48F120-A3BE-DA3C-7F42-6AC59990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EAE7F1-FE47-F0B6-8B5B-89500BC46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E9173F-4D13-250A-8873-B3DB4A1C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8A0D8D-8574-1C2E-EBDD-0DA3FDDE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2B6A2C-42ED-AD4E-E4F3-D2532498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2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92BC7-0832-ED9C-57AA-DD1C226C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6DC935-AFFC-6108-9360-0D141A25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532058-DB9B-2330-61FC-54686DE9D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8535B-B616-FB8B-9222-2ED2F4CF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F74B1B-980C-88B2-E3CC-401C2CDB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19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F3776A-B681-9FDB-589C-0E3D59C0D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05E53D-931F-D7BA-E220-06ED72BE0C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AA7020-A780-25E4-57D8-DC04361A9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A1D0AD-2BCC-BFF2-161C-09B1E5BE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EB2756-4908-61E9-3240-4D165ECF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800DFA-D3DB-72CB-D896-2FF870EF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221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44CBF-B149-82A1-FDE2-715F6F55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07566F-8E65-3CD9-1B65-9BC6CA1E8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74C7A8-68C8-3002-A532-B84B085E7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6EAE3C-57B7-1E2F-B515-A5FE44D1D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95E7BA-A142-2899-65B8-2E267D5856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EB7630C-73F3-39FF-9FCC-C80589E1E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166F7D3-F55A-1BD1-8CEC-CB4A80CB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B4B9B09-107D-879F-AC0A-40638528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99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F2FF08-E6FD-B412-725E-CA079694A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8AD845-F7F1-5899-FEB7-CF7AB5F33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9BF0CE-43D1-CF70-CD2D-1EF11967E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88EA18-E319-B1BD-5D4D-5CA1AE452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9F83F1B-2EFD-F469-A71B-438C814D0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32BD14-F629-C7D6-A914-CC93E2BF7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792D3B-1FCD-892D-4ED4-0DA5D1667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211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F2AAD1-5A4E-141D-80C0-0D3E2D185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737930-DA4C-202D-D20F-289806B30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712B9-5ECA-FA8A-496B-71427BE36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27A85B-1A71-DE2C-C55A-1C684466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B1CC05-EDD9-62B3-4BAF-A2158BB3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58C80F-E02E-1900-B0BB-8A7189AA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710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BF807-FB4C-D418-76C3-1D8EFB686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E9E4B2-AC02-C368-CBA9-2B7D6D3B4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1B2517-354C-D24D-DC5E-FA3A36125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2B66EB-4BFE-30A0-68FD-E0E7A1036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2210AF-1DC0-A848-625A-29E0E616B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9741E0-62EF-965D-A305-F51C1E208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12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E37E3E-E73F-3C6F-5862-C6264612D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9A9069-6224-36CD-4883-D2475D8D4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478A26-F345-B159-CBD7-CC0A03846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2F213B-F91A-4424-AF92-7C7FD8D5D99A}" type="datetimeFigureOut">
              <a:rPr lang="es-ES" smtClean="0"/>
              <a:t>12/08/2025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9A9B99-0659-9CCD-1564-26D9A5C6D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F6E262-87A4-4400-7273-1DBE7CDB7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CC2A42-87F3-47F0-8873-EA4D9F960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13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961BEBCE-92F9-955F-6CE7-1A372DA48548}"/>
              </a:ext>
            </a:extLst>
          </p:cNvPr>
          <p:cNvSpPr txBox="1"/>
          <p:nvPr/>
        </p:nvSpPr>
        <p:spPr>
          <a:xfrm>
            <a:off x="763675" y="150725"/>
            <a:ext cx="1013448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Salas Eléctricas y Salas de calderas donde se realizará proyecto de ventilación</a:t>
            </a:r>
          </a:p>
          <a:p>
            <a:endParaRPr lang="es-AR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C2CC073-89D7-D8EF-8AF7-27C64A4F0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74" y="1058974"/>
            <a:ext cx="10134487" cy="525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359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Corradini, Mariano (M.)</dc:creator>
  <cp:lastModifiedBy>Corradini, Mariano (M.)</cp:lastModifiedBy>
  <cp:revision>3</cp:revision>
  <dcterms:created xsi:type="dcterms:W3CDTF">2025-08-12T16:22:10Z</dcterms:created>
  <dcterms:modified xsi:type="dcterms:W3CDTF">2025-08-12T17:20:43Z</dcterms:modified>
</cp:coreProperties>
</file>